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1" r:id="rId5"/>
    <p:sldId id="257" r:id="rId6"/>
    <p:sldId id="259" r:id="rId7"/>
    <p:sldId id="262" r:id="rId8"/>
    <p:sldId id="260" r:id="rId9"/>
    <p:sldId id="25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DB254-795B-4E6A-A30F-0CF4CB73561A}" v="37" dt="2022-07-23T11:20:4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A504-9DEF-2C47-407E-966582706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11FAA-CA5F-D486-6280-3B769C463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63B69-7D11-AF28-A203-43F98567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F93E0-3EDB-AC0D-E1C3-416F8353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96879-877B-A01C-D620-923C065A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18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1E7D-6D7B-3DEC-FC21-CCEC5461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4CCEF-22C7-2C4F-30D0-57190C588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16050-3011-8BDD-E13C-3F436750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C28C-D9A0-D906-6923-83EF4CA5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1F085-5C3F-C604-6B9F-DFD167D5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881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C1AE11-C7D0-7026-7F4C-FB52F7BB0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C12E7-F4B2-4177-B976-7F8581FE0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F973-DDE4-7BAB-F8B0-2FA92414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FC13F-1BFD-7251-01CB-F9CA7557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F599-EE9C-9D79-2D0A-8DC7A7E7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4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9824-B222-ACE6-7F91-BAC715DE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C2CD-1E34-5A3F-BD32-1C5B6E366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E69E4-4931-EF7F-779F-2D79EA6B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289D1-332D-A155-B51D-26C79265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29235-D56B-528D-1535-F000AA30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74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2A71-6AB5-E2F2-7F6F-2A116A52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33365-4798-F643-038F-427F5A9B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77DB9-B3D0-8A30-41D2-1E33EC24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55007-11E0-C4C3-D63A-F8CD0E6F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85C6C-99B2-7C4B-C41E-9E72456A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13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6D18-4973-92F1-CDB1-5CBBC212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F8E44-0CC1-B570-6262-FC466445D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2A74C-F2A3-E9EB-C1F8-C91C47151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EC5B4-E5CB-174E-B234-84E21696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27B0C-35FF-1518-BD2A-FE846838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80618-87EE-DBC1-27ED-2A07A94F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976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E094-EAE7-31EF-3AA9-9093D9A5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1F8B-E5C1-E79E-C4CC-951E17F27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D20E-4929-4F9A-1645-243521C84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B75EA-EA56-07FF-63A8-03EB6B228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00FF1-722E-0922-1577-0510CA2A8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79487-21F2-4A89-E4C3-561B78E6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73130A-F5C0-1D8C-96B4-9632868F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26F18E-234E-0668-95AD-2C6CBBC2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041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E9FA-E741-DBD7-F022-811D2AC5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FC8AB-136E-F57E-AFC6-D3BA1A64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1AF0A-7DE8-9FE5-74AB-EBE4393B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2B77C-83BB-679D-7FB7-97B06E7E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2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EB0F3-8313-674F-9335-E8A58B98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30CC3-798E-1513-BC79-F1968571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31BA-59C5-9192-1F7B-BE869634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588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58B8-9C42-C0FB-D617-F33E8A76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09FA-F0E8-115A-423F-9404E541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65B9E-709C-0367-98D0-2280FE535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B643B-18E6-8637-0BC7-8EEE2EAF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B95D8-B00F-FA93-3E44-723F841F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19B4C-CCE8-8BE4-4E5B-F85631E7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76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A8F3-9FB4-F814-63FF-AE8D3516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0CFB1-FE8B-5409-EE35-332ACB4B8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DAE7E-B868-8297-C8CA-48FF452B2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6B44D-5016-0EBE-A80D-61D87F6F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AEF42-4C59-EDB8-D18C-65D711E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6CFBA-C509-7B84-FDB2-46F66BE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65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75212-D86D-84D3-72B6-BA3D7772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387C-3D46-1D5A-8200-E8A3FD727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038ED-C98C-CBEE-D1EF-82D2414BB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1020-AB92-404A-8E9C-7C45B78A6690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842F1-AA46-8126-0B83-D3DB0D67D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DEC29-AF06-E77D-6BCA-5BEC36212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E41C-5ABB-4072-9EEA-9B49BBCACE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942024-1F33-F305-7AFC-E0DAACB1C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914" y="1117084"/>
            <a:ext cx="6334398" cy="245385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Hello, my name is Summer nice to meet you.</a:t>
            </a:r>
            <a:r>
              <a:rPr lang="en-AU" sz="36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  </a:t>
            </a:r>
          </a:p>
          <a:p>
            <a:r>
              <a:rPr lang="en-AU" sz="36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I use the pronouns them / they</a:t>
            </a:r>
          </a:p>
          <a:p>
            <a:endParaRPr lang="en-AU" dirty="0"/>
          </a:p>
        </p:txBody>
      </p:sp>
      <p:pic>
        <p:nvPicPr>
          <p:cNvPr id="5" name="Picture 4" descr="A picture containing person, outdoor, child, young&#10;&#10;Description automatically generated">
            <a:extLst>
              <a:ext uri="{FF2B5EF4-FFF2-40B4-BE49-F238E27FC236}">
                <a16:creationId xmlns:a16="http://schemas.microsoft.com/office/drawing/2014/main" id="{DE037964-A29F-20B6-D3DC-D67674E15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D0F0B-48D2-D3C4-D370-57FAD2EA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50" y="3663678"/>
            <a:ext cx="5454619" cy="20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6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ED9F-1314-6838-5B13-4C25046F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400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Thank you for having me</a:t>
            </a:r>
            <a:r>
              <a:rPr lang="en-AU" sz="6600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Graphic 4" descr="Snail outline">
            <a:extLst>
              <a:ext uri="{FF2B5EF4-FFF2-40B4-BE49-F238E27FC236}">
                <a16:creationId xmlns:a16="http://schemas.microsoft.com/office/drawing/2014/main" id="{88F09F74-E060-68B5-E01F-563C6FE6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8791" y="2912354"/>
            <a:ext cx="2234418" cy="22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8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7B8D-28A4-C39A-AE49-9A89C976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982" y="2603039"/>
            <a:ext cx="2287491" cy="1651921"/>
          </a:xfrm>
        </p:spPr>
        <p:txBody>
          <a:bodyPr/>
          <a:lstStyle/>
          <a:p>
            <a:r>
              <a:rPr lang="en-AU" dirty="0">
                <a:latin typeface="Daytona Light" panose="020B0604020202020204" pitchFamily="34" charset="0"/>
                <a:cs typeface="Arial" panose="020B0604020202020204" pitchFamily="34" charset="0"/>
              </a:rPr>
              <a:t>Chi Out </a:t>
            </a:r>
          </a:p>
        </p:txBody>
      </p:sp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DAFE7414-E5DF-F020-5CBE-A94C8DF18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4" b="28187"/>
          <a:stretch/>
        </p:blipFill>
        <p:spPr bwMode="auto">
          <a:xfrm>
            <a:off x="-12363" y="0"/>
            <a:ext cx="562494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3" descr="No photo description available.">
            <a:extLst>
              <a:ext uri="{FF2B5EF4-FFF2-40B4-BE49-F238E27FC236}">
                <a16:creationId xmlns:a16="http://schemas.microsoft.com/office/drawing/2014/main" id="{CC2D04CB-76BE-4F82-8E62-1C53D1B63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0720" r="-1588" b="23493"/>
          <a:stretch/>
        </p:blipFill>
        <p:spPr bwMode="auto">
          <a:xfrm>
            <a:off x="3658787" y="4215012"/>
            <a:ext cx="1953796" cy="2642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476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601C-70B6-0EEE-6EA5-040F0605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90907"/>
            <a:ext cx="5368636" cy="1325563"/>
          </a:xfrm>
        </p:spPr>
        <p:txBody>
          <a:bodyPr/>
          <a:lstStyle/>
          <a:p>
            <a:pPr algn="ctr"/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Noise Cancelling Headphones</a:t>
            </a:r>
          </a:p>
        </p:txBody>
      </p:sp>
      <p:pic>
        <p:nvPicPr>
          <p:cNvPr id="16" name="Picture 15" descr="No photo description available.">
            <a:extLst>
              <a:ext uri="{FF2B5EF4-FFF2-40B4-BE49-F238E27FC236}">
                <a16:creationId xmlns:a16="http://schemas.microsoft.com/office/drawing/2014/main" id="{71594709-244F-38FA-ED71-67589862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3" b="14340"/>
          <a:stretch/>
        </p:blipFill>
        <p:spPr bwMode="auto">
          <a:xfrm>
            <a:off x="0" y="-1"/>
            <a:ext cx="5482538" cy="6724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7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AC3A-661F-779F-2A43-CBAA1C17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459" y="1873618"/>
            <a:ext cx="4078291" cy="3137094"/>
          </a:xfrm>
        </p:spPr>
        <p:txBody>
          <a:bodyPr/>
          <a:lstStyle/>
          <a:p>
            <a:pPr algn="ctr"/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Borrowed </a:t>
            </a:r>
            <a:b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Eyes</a:t>
            </a:r>
          </a:p>
        </p:txBody>
      </p:sp>
      <p:pic>
        <p:nvPicPr>
          <p:cNvPr id="5" name="Content Placeholder 4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BC0472CF-0102-B9BE-B4E2-F5735047D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0142" cy="6884331"/>
          </a:xfr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0AEB254-F5A4-A8DD-A52F-FF7BBBFFB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481" r="6359" b="4774"/>
          <a:stretch/>
        </p:blipFill>
        <p:spPr>
          <a:xfrm rot="5400000">
            <a:off x="1847723" y="1294062"/>
            <a:ext cx="6857998" cy="42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5F5F-4CCC-0CF8-6845-877805D8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36" y="2540289"/>
            <a:ext cx="5230091" cy="1325563"/>
          </a:xfrm>
        </p:spPr>
        <p:txBody>
          <a:bodyPr>
            <a:noAutofit/>
          </a:bodyPr>
          <a:lstStyle/>
          <a:p>
            <a:pPr algn="ctr"/>
            <a:r>
              <a:rPr lang="en-AU" dirty="0">
                <a:solidFill>
                  <a:srgbClr val="050505"/>
                </a:solidFill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AU" dirty="0">
                <a:solidFill>
                  <a:srgbClr val="050505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asic </a:t>
            </a:r>
            <a:r>
              <a:rPr lang="en-AU" dirty="0">
                <a:solidFill>
                  <a:srgbClr val="050505"/>
                </a:solidFill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AU" dirty="0">
                <a:solidFill>
                  <a:srgbClr val="050505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ommunication </a:t>
            </a:r>
            <a:r>
              <a:rPr lang="en-AU" dirty="0">
                <a:solidFill>
                  <a:srgbClr val="050505"/>
                </a:solidFill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V</a:t>
            </a:r>
            <a:r>
              <a:rPr lang="en-AU" dirty="0">
                <a:solidFill>
                  <a:srgbClr val="050505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isual </a:t>
            </a:r>
            <a:r>
              <a:rPr lang="en-AU" dirty="0">
                <a:solidFill>
                  <a:srgbClr val="050505"/>
                </a:solidFill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AU" dirty="0">
                <a:solidFill>
                  <a:srgbClr val="050505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ards</a:t>
            </a:r>
            <a:br>
              <a:rPr lang="en-A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pic>
        <p:nvPicPr>
          <p:cNvPr id="5" name="Content Placeholder 4" descr="A child standing in front of a wooden fence&#10;&#10;Description automatically generated with low confidence">
            <a:extLst>
              <a:ext uri="{FF2B5EF4-FFF2-40B4-BE49-F238E27FC236}">
                <a16:creationId xmlns:a16="http://schemas.microsoft.com/office/drawing/2014/main" id="{FBC0273E-DA52-D187-B1DE-7494A4CFE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17222"/>
          <a:stretch/>
        </p:blipFill>
        <p:spPr>
          <a:xfrm>
            <a:off x="0" y="0"/>
            <a:ext cx="2126621" cy="6858000"/>
          </a:xfrm>
        </p:spPr>
      </p:pic>
      <p:pic>
        <p:nvPicPr>
          <p:cNvPr id="7" name="Picture 6" descr="A picture containing text, person, feet&#10;&#10;Description automatically generated">
            <a:extLst>
              <a:ext uri="{FF2B5EF4-FFF2-40B4-BE49-F238E27FC236}">
                <a16:creationId xmlns:a16="http://schemas.microsoft.com/office/drawing/2014/main" id="{98EE9069-E195-253D-A1A0-D35AB562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21" y="0"/>
            <a:ext cx="3335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52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672C-6E2B-CC79-B05F-75B56AC3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86799"/>
            <a:ext cx="5718629" cy="1284401"/>
          </a:xfrm>
        </p:spPr>
        <p:txBody>
          <a:bodyPr>
            <a:normAutofit/>
          </a:bodyPr>
          <a:lstStyle/>
          <a:p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Disability Rest Area</a:t>
            </a:r>
          </a:p>
        </p:txBody>
      </p:sp>
      <p:pic>
        <p:nvPicPr>
          <p:cNvPr id="9" name="Picture 8" descr="A picture containing text, tent, outdoor object&#10;&#10;Description automatically generated">
            <a:extLst>
              <a:ext uri="{FF2B5EF4-FFF2-40B4-BE49-F238E27FC236}">
                <a16:creationId xmlns:a16="http://schemas.microsoft.com/office/drawing/2014/main" id="{C12EFEA4-E3C7-F154-7E3F-7414876BC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9" b="20587"/>
          <a:stretch/>
        </p:blipFill>
        <p:spPr>
          <a:xfrm>
            <a:off x="-1" y="1888690"/>
            <a:ext cx="5102991" cy="4969310"/>
          </a:xfrm>
          <a:prstGeom prst="rect">
            <a:avLst/>
          </a:prstGeom>
        </p:spPr>
      </p:pic>
      <p:pic>
        <p:nvPicPr>
          <p:cNvPr id="5" name="Content Placeholder 4" descr="A picture containing tree, outdoor, grass, tent&#10;&#10;Description automatically generated">
            <a:extLst>
              <a:ext uri="{FF2B5EF4-FFF2-40B4-BE49-F238E27FC236}">
                <a16:creationId xmlns:a16="http://schemas.microsoft.com/office/drawing/2014/main" id="{B23C3381-A49F-798A-49C9-AAD683959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5"/>
          <a:stretch/>
        </p:blipFill>
        <p:spPr>
          <a:xfrm>
            <a:off x="0" y="1"/>
            <a:ext cx="5102991" cy="2147454"/>
          </a:xfrm>
        </p:spPr>
      </p:pic>
    </p:spTree>
    <p:extLst>
      <p:ext uri="{BB962C8B-B14F-4D97-AF65-F5344CB8AC3E}">
        <p14:creationId xmlns:p14="http://schemas.microsoft.com/office/powerpoint/2010/main" val="330945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85A8-233C-024B-13D4-CDCE7F94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057" y="2886557"/>
            <a:ext cx="4542971" cy="1084885"/>
          </a:xfrm>
        </p:spPr>
        <p:txBody>
          <a:bodyPr>
            <a:noAutofit/>
          </a:bodyPr>
          <a:lstStyle/>
          <a:p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Bags of Inclusion </a:t>
            </a:r>
          </a:p>
        </p:txBody>
      </p:sp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74577D40-9D3B-0FA6-C5A3-5C557F92D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6"/>
          <a:stretch/>
        </p:blipFill>
        <p:spPr bwMode="auto">
          <a:xfrm rot="16200000">
            <a:off x="-1709167" y="1709158"/>
            <a:ext cx="6858000" cy="3439665"/>
          </a:xfrm>
          <a:prstGeom prst="rect">
            <a:avLst/>
          </a:prstGeom>
          <a:noFill/>
        </p:spPr>
      </p:pic>
      <p:pic>
        <p:nvPicPr>
          <p:cNvPr id="11" name="Picture 2" descr="May be an image of 1 person, outdoors and text that says &quot;Inclusion of These bags are available for families and members of the community to borrow who find their surroundings overwhelming Inside these bags are. SUNGLASSES, HEADPHONES and THOUGHT BLOCKERS. Summer&quot;">
            <a:extLst>
              <a:ext uri="{FF2B5EF4-FFF2-40B4-BE49-F238E27FC236}">
                <a16:creationId xmlns:a16="http://schemas.microsoft.com/office/drawing/2014/main" id="{BCD71E1C-234A-2EFD-5E23-AAC2B0F5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0725" b="17726"/>
          <a:stretch/>
        </p:blipFill>
        <p:spPr bwMode="auto">
          <a:xfrm>
            <a:off x="3439666" y="10"/>
            <a:ext cx="29899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9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6FF4D9-97CC-F6FE-9F95-E50196B3AB3C}"/>
              </a:ext>
            </a:extLst>
          </p:cNvPr>
          <p:cNvSpPr txBox="1"/>
          <p:nvPr/>
        </p:nvSpPr>
        <p:spPr>
          <a:xfrm>
            <a:off x="6012873" y="3044279"/>
            <a:ext cx="6015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Conversation Location</a:t>
            </a:r>
          </a:p>
        </p:txBody>
      </p:sp>
      <p:pic>
        <p:nvPicPr>
          <p:cNvPr id="14" name="Picture 13" descr="A group of people sitting under a tent&#10;&#10;Description automatically generated with medium confidence">
            <a:extLst>
              <a:ext uri="{FF2B5EF4-FFF2-40B4-BE49-F238E27FC236}">
                <a16:creationId xmlns:a16="http://schemas.microsoft.com/office/drawing/2014/main" id="{061A6ADA-696A-670E-8101-252C7FBAB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r="19421"/>
          <a:stretch/>
        </p:blipFill>
        <p:spPr>
          <a:xfrm>
            <a:off x="0" y="-1"/>
            <a:ext cx="5557451" cy="4225637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B1795C8-92D6-88FA-8F30-EFC74A41E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11129" r="13244"/>
          <a:stretch/>
        </p:blipFill>
        <p:spPr>
          <a:xfrm>
            <a:off x="0" y="4225636"/>
            <a:ext cx="5557451" cy="24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2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9535-498F-EFB9-330B-2D002DB0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00" y="2618727"/>
            <a:ext cx="4481945" cy="1325563"/>
          </a:xfrm>
        </p:spPr>
        <p:txBody>
          <a:bodyPr/>
          <a:lstStyle/>
          <a:p>
            <a:pPr algn="ctr"/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Assistance Dog</a:t>
            </a:r>
            <a:b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dirty="0"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Rest Room</a:t>
            </a:r>
          </a:p>
        </p:txBody>
      </p:sp>
      <p:pic>
        <p:nvPicPr>
          <p:cNvPr id="5" name="Content Placeholder 4" descr="A draw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58D43052-49E2-E9F1-3177-0C7E6A464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4817"/>
          <a:stretch/>
        </p:blipFill>
        <p:spPr>
          <a:xfrm rot="5400000">
            <a:off x="-758766" y="758767"/>
            <a:ext cx="6837677" cy="5320147"/>
          </a:xfrm>
        </p:spPr>
      </p:pic>
    </p:spTree>
    <p:extLst>
      <p:ext uri="{BB962C8B-B14F-4D97-AF65-F5344CB8AC3E}">
        <p14:creationId xmlns:p14="http://schemas.microsoft.com/office/powerpoint/2010/main" val="716894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49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DengXian Light</vt:lpstr>
      <vt:lpstr>Arial</vt:lpstr>
      <vt:lpstr>Calibri</vt:lpstr>
      <vt:lpstr>Calibri Light</vt:lpstr>
      <vt:lpstr>Daytona Light</vt:lpstr>
      <vt:lpstr>Office Theme</vt:lpstr>
      <vt:lpstr>PowerPoint Presentation</vt:lpstr>
      <vt:lpstr>Chi Out </vt:lpstr>
      <vt:lpstr>Noise Cancelling Headphones</vt:lpstr>
      <vt:lpstr>Borrowed  Eyes</vt:lpstr>
      <vt:lpstr>Basic Communication Visual Cards </vt:lpstr>
      <vt:lpstr>Disability Rest Area</vt:lpstr>
      <vt:lpstr>Bags of Inclusion </vt:lpstr>
      <vt:lpstr>PowerPoint Presentation</vt:lpstr>
      <vt:lpstr>Assistance Dog Rest Room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</dc:creator>
  <cp:lastModifiedBy>Cynthia</cp:lastModifiedBy>
  <cp:revision>2</cp:revision>
  <dcterms:created xsi:type="dcterms:W3CDTF">2022-07-23T08:04:16Z</dcterms:created>
  <dcterms:modified xsi:type="dcterms:W3CDTF">2022-07-23T11:25:47Z</dcterms:modified>
</cp:coreProperties>
</file>